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2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7ab92f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7ab92f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f7ab92f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f7ab92f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is self-contained and contains ALL notes and instructions.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f7ab92f6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f7ab92f6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f7ab92f6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f7ab92f6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f7ab92f6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f7ab92f6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lbumentation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Dense Prediction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62DFC9-CE73-1BFD-BF26-25F89041C695}"/>
              </a:ext>
            </a:extLst>
          </p:cNvPr>
          <p:cNvSpPr txBox="1"/>
          <p:nvPr/>
        </p:nvSpPr>
        <p:spPr>
          <a:xfrm>
            <a:off x="171728" y="17774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https://discuss.pytorch.org/t/cross-entropy-loss-error-on-image-segmentation/60194/6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B91A8-F4C7-47A8-2E03-99B31F36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21" y="904972"/>
            <a:ext cx="3669207" cy="130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8A2E1-AA3E-D56D-573B-9DEDF8CA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1" y="2309090"/>
            <a:ext cx="2887317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D759C-0988-F501-39C0-87D5CE4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73" y="2691823"/>
            <a:ext cx="3691035" cy="22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important vision tasks</a:t>
            </a:r>
            <a:br>
              <a:rPr lang="en"/>
            </a:b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0" y="1531913"/>
            <a:ext cx="4198726" cy="20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800" y="1017725"/>
            <a:ext cx="3458824" cy="26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09413" y="4039700"/>
            <a:ext cx="24405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Depth Estimation</a:t>
            </a:r>
            <a:endParaRPr sz="1800"/>
          </a:p>
        </p:txBody>
      </p:sp>
      <p:sp>
        <p:nvSpPr>
          <p:cNvPr id="64" name="Google Shape;64;p14"/>
          <p:cNvSpPr txBox="1"/>
          <p:nvPr/>
        </p:nvSpPr>
        <p:spPr>
          <a:xfrm>
            <a:off x="5394214" y="4039700"/>
            <a:ext cx="2826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Semantic Segmentation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implement?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11374" t="4575" r="5541" b="4091"/>
          <a:stretch/>
        </p:blipFill>
        <p:spPr>
          <a:xfrm>
            <a:off x="3883350" y="1017725"/>
            <a:ext cx="5179400" cy="34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525500" y="1501300"/>
            <a:ext cx="12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Unet</a:t>
            </a: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72" name="Google Shape;72;p15"/>
          <p:cNvSpPr txBox="1"/>
          <p:nvPr/>
        </p:nvSpPr>
        <p:spPr>
          <a:xfrm>
            <a:off x="636025" y="2074000"/>
            <a:ext cx="3152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popular architecture for Dense Prediction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Image-to-Image tasks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422150" y="4562800"/>
            <a:ext cx="2101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Unet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By the end of completing this project, you will 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use “timm” library to load pretrained encoders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define a Unet supporting any arbitrary encoder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modify pretrained architectures for task-specific fine-tuning and transfer models from one task to another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Be able to implement loss functions for dense prediction tasks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Gain experience in tuning deep learning models for best performance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Gain familiarity with data pre- and  post-processing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compete with your classmates for best performance of your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out of total 120 points are reserved for competition and will be given according to your rank within class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Top 3 winners</a:t>
            </a:r>
            <a:r>
              <a:rPr lang="en"/>
              <a:t> will be given food coupons by Prof. Peter Wonka :)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webpage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775" y="1142475"/>
            <a:ext cx="33808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77C9-3EDD-32E0-15DF-E635CBC9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C711D-4B06-25AD-BEDC-8E21FFC62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B84847-279C-117B-AE72-1896601F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0" y="182197"/>
            <a:ext cx="4558772" cy="743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1D08C-86BE-A8E6-DB22-46C7633A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01" y="2257690"/>
            <a:ext cx="2175523" cy="2703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DFF89-9A25-729F-4DF3-2C15D68C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4" y="993279"/>
            <a:ext cx="3711369" cy="631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2FE70-7505-F621-5828-4884201C2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5" y="1701535"/>
            <a:ext cx="3601218" cy="629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495037-3F2F-567E-78ED-75F900ADD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22" y="2408133"/>
            <a:ext cx="3561651" cy="574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7E9114-BCB7-C747-1AB6-57CCC3809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079" y="396422"/>
            <a:ext cx="3346121" cy="45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A5702C-83A0-BBFD-EF2F-2A2110DF7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" y="1896700"/>
            <a:ext cx="9119804" cy="22406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albumentations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Courier New" panose="02070309020205020404" pitchFamily="49" charset="0"/>
              </a:rPr>
              <a:t>import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Courier New" panose="02070309020205020404" pitchFamily="49" charset="0"/>
              </a:rPr>
              <a:t>cv2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Declare an augmentation pipeline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([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RandomCrop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256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256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HorizontalFlip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0.5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RandomBrightnessContrast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0.2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), 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Read an image with OpenCV and convert it to the RGB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colorspace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imread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"image.jpg"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cvtColor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COLOR_BGR2RGB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3D7B7B"/>
                </a:solidFill>
                <a:effectLst/>
                <a:latin typeface="Arial Unicode MS"/>
                <a:ea typeface="Courier New" panose="02070309020205020404" pitchFamily="49" charset="0"/>
              </a:rPr>
              <a:t># Augment an 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transformed_image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"image"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]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BE993-0EA1-D813-F2DE-550D566706A2}"/>
              </a:ext>
            </a:extLst>
          </p:cNvPr>
          <p:cNvSpPr txBox="1"/>
          <p:nvPr/>
        </p:nvSpPr>
        <p:spPr>
          <a:xfrm>
            <a:off x="198581" y="3033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https://en.wikipedia.org/wiki/Albumentations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7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296</Words>
  <Application>Microsoft Office PowerPoint</Application>
  <PresentationFormat>On-screen Show (16:9)</PresentationFormat>
  <Paragraphs>33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 Unicode MS</vt:lpstr>
      <vt:lpstr>Arial</vt:lpstr>
      <vt:lpstr>Simple Light</vt:lpstr>
      <vt:lpstr>Project 2: Dense Prediction</vt:lpstr>
      <vt:lpstr>Two important vision tasks </vt:lpstr>
      <vt:lpstr>What you will implement?</vt:lpstr>
      <vt:lpstr>Take-aways</vt:lpstr>
      <vt:lpstr>Competition</vt:lpstr>
      <vt:lpstr>Course webpage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Dense Prediction</dc:title>
  <cp:lastModifiedBy>Hui Wang</cp:lastModifiedBy>
  <cp:revision>3</cp:revision>
  <dcterms:modified xsi:type="dcterms:W3CDTF">2023-09-30T18:19:35Z</dcterms:modified>
</cp:coreProperties>
</file>